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jpg>
</file>

<file path=ppt/media/image12.jpg>
</file>

<file path=ppt/media/image2.jpeg>
</file>

<file path=ppt/media/image3.jpeg>
</file>

<file path=ppt/media/image4.jpeg>
</file>

<file path=ppt/media/image5.jpg>
</file>

<file path=ppt/media/image6.jpeg>
</file>

<file path=ppt/media/image7.jpeg>
</file>

<file path=ppt/media/image8.jpeg>
</file>

<file path=ppt/media/image9.jp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5273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8860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60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8835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7334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168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974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1036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296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244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355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70FA7-BFA1-44C3-A0B1-75ED113BEF95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9BCE2-977F-46CD-8A0C-710D17B271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0168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6" Type="http://schemas.openxmlformats.org/officeDocument/2006/relationships/image" Target="../media/image1.png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wma"/><Relationship Id="rId1" Type="http://schemas.openxmlformats.org/officeDocument/2006/relationships/audio" Target="NULL" TargetMode="Externa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6" Type="http://schemas.openxmlformats.org/officeDocument/2006/relationships/image" Target="../media/image1.png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1.pn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6" Type="http://schemas.openxmlformats.org/officeDocument/2006/relationships/image" Target="../media/image1.pn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Dual Simplex method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Instructor: </a:t>
            </a:r>
            <a:r>
              <a:rPr lang="en-IN" dirty="0" err="1"/>
              <a:t>Dr.</a:t>
            </a:r>
            <a:r>
              <a:rPr lang="en-IN" dirty="0"/>
              <a:t> </a:t>
            </a:r>
            <a:r>
              <a:rPr lang="en-IN" dirty="0" err="1"/>
              <a:t>Isha</a:t>
            </a:r>
            <a:r>
              <a:rPr lang="en-IN" dirty="0"/>
              <a:t> </a:t>
            </a:r>
            <a:r>
              <a:rPr lang="en-IN" dirty="0" err="1"/>
              <a:t>Dhiman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1691" y="56613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779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1" b="5444"/>
          <a:stretch/>
        </p:blipFill>
        <p:spPr>
          <a:xfrm>
            <a:off x="3024738" y="0"/>
            <a:ext cx="5532923" cy="6742090"/>
          </a:xfrm>
        </p:spPr>
      </p:pic>
      <p:pic>
        <p:nvPicPr>
          <p:cNvPr id="13" name="Recorded Sound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57514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628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1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54"/>
          <a:stretch/>
        </p:blipFill>
        <p:spPr>
          <a:xfrm>
            <a:off x="3271234" y="0"/>
            <a:ext cx="6117465" cy="6858000"/>
          </a:xfrm>
        </p:spPr>
      </p:pic>
      <p:pic>
        <p:nvPicPr>
          <p:cNvPr id="8" name="Recorded Sound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56098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7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01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91"/>
          <a:stretch/>
        </p:blipFill>
        <p:spPr>
          <a:xfrm>
            <a:off x="231820" y="45076"/>
            <a:ext cx="5293217" cy="652958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91"/>
          <a:stretch/>
        </p:blipFill>
        <p:spPr>
          <a:xfrm>
            <a:off x="6134338" y="45076"/>
            <a:ext cx="5219462" cy="6619741"/>
          </a:xfrm>
          <a:prstGeom prst="rect">
            <a:avLst/>
          </a:prstGeom>
        </p:spPr>
      </p:pic>
      <p:pic>
        <p:nvPicPr>
          <p:cNvPr id="6" name="Recorded Sound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57901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11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0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8" name="Recorded Sound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702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07557" y="6248400"/>
            <a:ext cx="609600" cy="609600"/>
          </a:xfrm>
          <a:prstGeom prst="rect">
            <a:avLst/>
          </a:prstGeom>
        </p:spPr>
      </p:pic>
      <p:pic>
        <p:nvPicPr>
          <p:cNvPr id="9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25"/>
          <a:stretch/>
        </p:blipFill>
        <p:spPr>
          <a:xfrm>
            <a:off x="453086" y="157961"/>
            <a:ext cx="5642913" cy="6754736"/>
          </a:xfrm>
        </p:spPr>
      </p:pic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B59A449C-0A92-C0C3-9AF2-E0DD52ECCEC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07"/>
          <a:stretch/>
        </p:blipFill>
        <p:spPr>
          <a:xfrm>
            <a:off x="6382327" y="109470"/>
            <a:ext cx="5182901" cy="674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350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79"/>
          <a:stretch/>
        </p:blipFill>
        <p:spPr>
          <a:xfrm>
            <a:off x="696532" y="167425"/>
            <a:ext cx="4648199" cy="6413679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65"/>
          <a:stretch/>
        </p:blipFill>
        <p:spPr>
          <a:xfrm>
            <a:off x="6096000" y="167425"/>
            <a:ext cx="4848301" cy="6503831"/>
          </a:xfrm>
          <a:prstGeom prst="rect">
            <a:avLst/>
          </a:prstGeom>
        </p:spPr>
      </p:pic>
      <p:pic>
        <p:nvPicPr>
          <p:cNvPr id="8" name="Recorded Sound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6501" y="59715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09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4" r="4505" b="2847"/>
          <a:stretch/>
        </p:blipFill>
        <p:spPr>
          <a:xfrm>
            <a:off x="3863662" y="0"/>
            <a:ext cx="4623515" cy="6858000"/>
          </a:xfrm>
        </p:spPr>
      </p:pic>
      <p:pic>
        <p:nvPicPr>
          <p:cNvPr id="5" name="Recorded Sound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07899" y="573861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79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0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7" r="6493" b="3512"/>
          <a:stretch/>
        </p:blipFill>
        <p:spPr>
          <a:xfrm>
            <a:off x="309092" y="0"/>
            <a:ext cx="5318976" cy="673565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r="5987" b="3286"/>
          <a:stretch/>
        </p:blipFill>
        <p:spPr>
          <a:xfrm>
            <a:off x="6452314" y="0"/>
            <a:ext cx="5430593" cy="6858000"/>
          </a:xfrm>
          <a:prstGeom prst="rect">
            <a:avLst/>
          </a:prstGeom>
        </p:spPr>
      </p:pic>
      <p:pic>
        <p:nvPicPr>
          <p:cNvPr id="6" name="Recorded Sound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55454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4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9</Words>
  <Application>Microsoft Office PowerPoint</Application>
  <PresentationFormat>Widescreen</PresentationFormat>
  <Paragraphs>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Dual Simplex method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Dual Simplex method</dc:title>
  <dc:creator>LENOVO</dc:creator>
  <cp:lastModifiedBy>Dr. Anita Choudhary [MUJ]</cp:lastModifiedBy>
  <cp:revision>10</cp:revision>
  <dcterms:created xsi:type="dcterms:W3CDTF">2020-03-28T11:32:13Z</dcterms:created>
  <dcterms:modified xsi:type="dcterms:W3CDTF">2022-12-01T05:04:50Z</dcterms:modified>
</cp:coreProperties>
</file>

<file path=docProps/thumbnail.jpeg>
</file>